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e5d4486e11a45bc"/>
  </p:sldMasterIdLst>
  <p:sldIdLst>
    <p:sldId id="264" r:id="R1488c8b1084f44dd"/>
    <p:sldId id="265" r:id="Ra057306a0bb4415e"/>
    <p:sldId id="266" r:id="R2a90d83ba4234298"/>
    <p:sldId id="267" r:id="Rcf118e6d4cc74927"/>
    <p:sldId id="268" r:id="R2f59dd108d1841c4"/>
    <p:sldId id="269" r:id="Rd9c4869f9cf74c7f"/>
    <p:sldId id="270" r:id="R4bbde8a04aad487c"/>
    <p:sldId id="271" r:id="R486fb6f3c487489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e5d4486e11a45bc" /><Relationship Type="http://schemas.openxmlformats.org/officeDocument/2006/relationships/theme" Target="/ppt/slideMasters/theme/theme2.xml" Id="R6b9064a2126a4513" /><Relationship Type="http://schemas.openxmlformats.org/officeDocument/2006/relationships/slide" Target="/ppt/slides/slide9.xml" Id="R1488c8b1084f44dd" /><Relationship Type="http://schemas.openxmlformats.org/officeDocument/2006/relationships/slide" Target="/ppt/slides/slidea.xml" Id="Ra057306a0bb4415e" /><Relationship Type="http://schemas.openxmlformats.org/officeDocument/2006/relationships/slide" Target="/ppt/slides/slideb.xml" Id="R2a90d83ba4234298" /><Relationship Type="http://schemas.openxmlformats.org/officeDocument/2006/relationships/slide" Target="/ppt/slides/slidec.xml" Id="Rcf118e6d4cc74927" /><Relationship Type="http://schemas.openxmlformats.org/officeDocument/2006/relationships/tableStyles" Target="/ppt/tableStyles.xml" Id="Rd31bb782aef64228" /><Relationship Type="http://schemas.openxmlformats.org/officeDocument/2006/relationships/slide" Target="/ppt/slides/slided.xml" Id="R2f59dd108d1841c4" /><Relationship Type="http://schemas.openxmlformats.org/officeDocument/2006/relationships/slide" Target="/ppt/slides/slidee.xml" Id="Rd9c4869f9cf74c7f" /><Relationship Type="http://schemas.openxmlformats.org/officeDocument/2006/relationships/slide" Target="/ppt/slides/slidef.xml" Id="R4bbde8a04aad487c" /><Relationship Type="http://schemas.openxmlformats.org/officeDocument/2006/relationships/slide" Target="/ppt/slides/slide10.xml" Id="R486fb6f3c4874895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7279cad3c0d47f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c7900b1068f4a3d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de435dda19f446b4" /><Relationship Type="http://schemas.openxmlformats.org/officeDocument/2006/relationships/slideMaster" Target="/ppt/slideMasters/slideMaster2.xml" Id="R4121e5671cbf4fd2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87183d6f3c84804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de435dda19f446b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1d6c476c7eb1421a" /><Relationship Type="http://schemas.openxmlformats.org/officeDocument/2006/relationships/slideLayout" Target="/ppt/slideLayouts/slideLayout2.xml" Id="R453e3b9ecdf249e7" /><Relationship Type="http://schemas.openxmlformats.org/officeDocument/2006/relationships/slideLayout" Target="/ppt/slideLayouts/slideLayout3.xml" Id="R5960fb3d99b24e42" /><Relationship Type="http://schemas.openxmlformats.org/officeDocument/2006/relationships/slideLayout" Target="/ppt/slideLayouts/slideLayout4.xml" Id="R46963d2292ed4062" /><Relationship Type="http://schemas.openxmlformats.org/officeDocument/2006/relationships/slideLayout" Target="/ppt/slideLayouts/slideLayout5.xml" Id="R9138142659624fb8" /><Relationship Type="http://schemas.openxmlformats.org/officeDocument/2006/relationships/image" Target="/ppt/media/image2.bin" Id="R3c3db49a6ed749d0" /><Relationship Type="http://schemas.openxmlformats.org/officeDocument/2006/relationships/image" Target="/ppt/media/image.bin" Id="R76d2a921a3524836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c3db49a6ed749d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76d2a921a35248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6963d2292ed4062"/>
    <p:sldLayoutId id="2147483652" r:id="R5960fb3d99b24e42"/>
    <p:sldLayoutId id="2147483651" r:id="R453e3b9ecdf249e7"/>
    <p:sldLayoutId id="2147483654" r:id="R9138142659624fb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620e1f2a2ec4535" /><Relationship Type="http://schemas.openxmlformats.org/officeDocument/2006/relationships/chart" Target="/ppt/slides/charts/chart29.xml" Id="Ra95c4612f8974fdc" /><Relationship Type="http://schemas.openxmlformats.org/officeDocument/2006/relationships/chart" Target="/ppt/slides/charts/chart2a.xml" Id="R071f86b3e09143d5" /><Relationship Type="http://schemas.openxmlformats.org/officeDocument/2006/relationships/chart" Target="/ppt/slides/charts/chart2b.xml" Id="R71e77bfe395343cb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b6a31d99d0a245d9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fa589fb5e3d64df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e0ba7561e0a4556" /><Relationship Type="http://schemas.openxmlformats.org/officeDocument/2006/relationships/slideLayout" Target="/ppt/slideLayouts/slideLayout5.xml" Id="R27ffd79a4ea04576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7d82eb5eb724bc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177380415ac5492d" /><Relationship Type="http://schemas.openxmlformats.org/officeDocument/2006/relationships/image" Target="/ppt/media/image4.bin" Id="Rd2362b13a5384226" /><Relationship Type="http://schemas.openxmlformats.org/officeDocument/2006/relationships/slideLayout" Target="/ppt/slideLayouts/slideLayout5.xml" Id="R4c4cebd823b64d11" /><Relationship Type="http://schemas.openxmlformats.org/officeDocument/2006/relationships/chart" Target="/ppt/slides/charts/chart15.xml" Id="Rcbdcb5633f1b4283" /><Relationship Type="http://schemas.openxmlformats.org/officeDocument/2006/relationships/chart" Target="/ppt/slides/charts/chart16.xml" Id="R0d3703a6816a41b5" /><Relationship Type="http://schemas.openxmlformats.org/officeDocument/2006/relationships/chart" Target="/ppt/slides/charts/chart17.xml" Id="R4b4598b7ab9549a0" /><Relationship Type="http://schemas.openxmlformats.org/officeDocument/2006/relationships/chart" Target="/ppt/slides/charts/chart18.xml" Id="R2d14693000ed4e72" /><Relationship Type="http://schemas.openxmlformats.org/officeDocument/2006/relationships/chart" Target="/ppt/slides/charts/chart19.xml" Id="Rdf4380379b6545d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50864e1281d5415e" /><Relationship Type="http://schemas.openxmlformats.org/officeDocument/2006/relationships/image" Target="/ppt/media/image4.bin" Id="Rc7d93df06dc046b5" /><Relationship Type="http://schemas.openxmlformats.org/officeDocument/2006/relationships/slideLayout" Target="/ppt/slideLayouts/slideLayout5.xml" Id="Re7ce1ed8ced9459e" /><Relationship Type="http://schemas.openxmlformats.org/officeDocument/2006/relationships/chart" Target="/ppt/slides/charts/chart1b.xml" Id="Rdb76ea60edf14e7f" /><Relationship Type="http://schemas.openxmlformats.org/officeDocument/2006/relationships/chart" Target="/ppt/slides/charts/chart1c.xml" Id="Rcbf8165ac51a4a8f" /><Relationship Type="http://schemas.openxmlformats.org/officeDocument/2006/relationships/chart" Target="/ppt/slides/charts/chart1d.xml" Id="Rb5d710fe7dee4966" /><Relationship Type="http://schemas.openxmlformats.org/officeDocument/2006/relationships/chart" Target="/ppt/slides/charts/chart1e.xml" Id="Rd319fdbf696d4dfd" /><Relationship Type="http://schemas.openxmlformats.org/officeDocument/2006/relationships/chart" Target="/ppt/slides/charts/chart1f.xml" Id="Rac5c3776da034a6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ac4af4abd59a43ae" /><Relationship Type="http://schemas.openxmlformats.org/officeDocument/2006/relationships/image" Target="/ppt/media/image4.bin" Id="R5573150e4e6846a8" /><Relationship Type="http://schemas.openxmlformats.org/officeDocument/2006/relationships/slideLayout" Target="/ppt/slideLayouts/slideLayout5.xml" Id="Raf8f3c48db9f4a66" /><Relationship Type="http://schemas.openxmlformats.org/officeDocument/2006/relationships/chart" Target="/ppt/slides/charts/chart21.xml" Id="R1ab449fec4a14b96" /><Relationship Type="http://schemas.openxmlformats.org/officeDocument/2006/relationships/chart" Target="/ppt/slides/charts/chart22.xml" Id="R1ff47f2df04b4939" /><Relationship Type="http://schemas.openxmlformats.org/officeDocument/2006/relationships/chart" Target="/ppt/slides/charts/chart23.xml" Id="R98d3d4c4b66a4ae6" /><Relationship Type="http://schemas.openxmlformats.org/officeDocument/2006/relationships/chart" Target="/ppt/slides/charts/chart24.xml" Id="Re4030a2e54bd4ba0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Lundby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5.680307</c:v>
              </c:pt>
              <c:pt idx="1">
                <c:v>5.158686</c:v>
              </c:pt>
              <c:pt idx="2">
                <c:v>5.548916</c:v>
              </c:pt>
              <c:pt idx="3">
                <c:v>5.482497</c:v>
              </c:pt>
              <c:pt idx="4">
                <c:v>5.528548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Toleredsgatan 12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5.991111</c:v>
              </c:pt>
              <c:pt idx="1">
                <c:v>5.763158</c:v>
              </c:pt>
              <c:pt idx="2">
                <c:v>5.907407</c:v>
              </c:pt>
              <c:pt idx="3">
                <c:v>5.728477</c:v>
              </c:pt>
              <c:pt idx="4">
                <c:v>6.120690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Regnbågen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6.125000</c:v>
              </c:pt>
              <c:pt idx="1">
                <c:v>5.704545</c:v>
              </c:pt>
              <c:pt idx="2">
                <c:v>5.733333</c:v>
              </c:pt>
              <c:pt idx="3">
                <c:v>5.840909</c:v>
              </c:pt>
              <c:pt idx="4">
                <c:v>6.125000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0.312500</c:v>
              </c:pt>
              <c:pt idx="1">
                <c:v>0.312500</c:v>
              </c:pt>
              <c:pt idx="2">
                <c:v>0.375000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0.312500</c:v>
              </c:pt>
              <c:pt idx="1">
                <c:v>0.687500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0.750000</c:v>
              </c:pt>
              <c:pt idx="1">
                <c:v>0.250000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95c4612f8974fdc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71f86b3e09143d5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1e77bfe395343c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Regnbågen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Toleredsgatan 12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e0ba7561e0a455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bdcb5633f1b428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d3703a6816a41b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b4598b7ab9549a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d14693000ed4e7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f4380379b6545d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77380415ac5492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2362b13a538422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b76ea60edf14e7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bf8165ac51a4a8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5d710fe7dee496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319fdbf696d4df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c5c3776da034a6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0864e1281d5415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7d93df06dc046b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Regnbågen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ab449fec4a14b9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f47f2df04b493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8d3d4c4b66a4ae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4030a2e54bd4ba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c4af4abd59a43a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573150e4e6846a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2017-02-01T10:31:42.396Z</dcterms:created>
  <dcterms:modified xsi:type="dcterms:W3CDTF">2017-02-01T10:31:42.396Z</dcterms:modified>
</cp:coreProperties>
</file>